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8a153e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8a153e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Adam Podd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Adam Podd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find 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mornin’ we’ll find joy.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find 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children we find hope.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find 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each other we find strength.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around us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